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07DBC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5"/>
    <p:restoredTop sz="93354" autoAdjust="0"/>
  </p:normalViewPr>
  <p:slideViewPr>
    <p:cSldViewPr snapToGrid="0">
      <p:cViewPr varScale="1">
        <p:scale>
          <a:sx n="197" d="100"/>
          <a:sy n="197" d="100"/>
        </p:scale>
        <p:origin x="1696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2"/>
            <a:ext cx="12191998" cy="384629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1600" y="3429000"/>
            <a:ext cx="1820546" cy="1404000"/>
          </a:xfrm>
          <a:prstGeom prst="rect">
            <a:avLst/>
          </a:prstGeom>
          <a:solidFill>
            <a:srgbClr val="007D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" y="3653398"/>
            <a:ext cx="1554480" cy="986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Abstract submission deadline:</a:t>
            </a:r>
          </a:p>
          <a:p>
            <a:r>
              <a:rPr lang="en-GB" sz="16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July 25,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43243" y="315628"/>
            <a:ext cx="9867152" cy="923330"/>
          </a:xfrm>
          <a:prstGeom prst="rect">
            <a:avLst/>
          </a:prstGeom>
          <a:noFill/>
        </p:spPr>
        <p:txBody>
          <a:bodyPr wrap="square" lIns="0" tIns="72000" rIns="0" bIns="0" rtlCol="0" anchor="b">
            <a:noAutofit/>
          </a:bodyPr>
          <a:lstStyle/>
          <a:p>
            <a:pPr>
              <a:spcAft>
                <a:spcPts val="300"/>
              </a:spcAft>
            </a:pPr>
            <a:r>
              <a:rPr lang="en-GB" sz="4000" b="1" spc="-50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cancer-immunity cycle </a:t>
            </a:r>
          </a:p>
          <a:p>
            <a:r>
              <a:rPr lang="en-GB" sz="24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November 2–4, 2025 </a:t>
            </a:r>
            <a:r>
              <a:rPr lang="en-GB" sz="2400" spc="-20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– Sitges, Spain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399" y="3607416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59AF969-B793-4A02-CD76-F2A9B3EE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600" y="387393"/>
            <a:ext cx="1024715" cy="7777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1270FB-BACA-BF9E-7433-D63731AF05EB}"/>
              </a:ext>
            </a:extLst>
          </p:cNvPr>
          <p:cNvCxnSpPr/>
          <p:nvPr/>
        </p:nvCxnSpPr>
        <p:spPr>
          <a:xfrm>
            <a:off x="1687643" y="248133"/>
            <a:ext cx="0" cy="10040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E357A6F-1930-F562-61D6-FFE41249F512}"/>
              </a:ext>
            </a:extLst>
          </p:cNvPr>
          <p:cNvSpPr txBox="1"/>
          <p:nvPr/>
        </p:nvSpPr>
        <p:spPr>
          <a:xfrm>
            <a:off x="8337397" y="6489973"/>
            <a:ext cx="3473002" cy="3514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cell-</a:t>
            </a:r>
            <a:r>
              <a:rPr lang="en-GB" sz="1200" dirty="0" err="1">
                <a:solidFill>
                  <a:schemeClr val="bg1"/>
                </a:solidFill>
                <a:latin typeface="Helvetica Light" pitchFamily="34" charset="0"/>
              </a:rPr>
              <a:t>symposia.com</a:t>
            </a:r>
            <a:r>
              <a:rPr lang="en-GB" sz="1200" dirty="0">
                <a:solidFill>
                  <a:schemeClr val="bg1"/>
                </a:solidFill>
                <a:latin typeface="Helvetica Light" pitchFamily="34" charset="0"/>
              </a:rPr>
              <a:t>/cancer-immunity-2025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FDBC4B-FDED-63F1-4711-D0EE3C9AB5D9}"/>
              </a:ext>
            </a:extLst>
          </p:cNvPr>
          <p:cNvSpPr/>
          <p:nvPr/>
        </p:nvSpPr>
        <p:spPr>
          <a:xfrm>
            <a:off x="381600" y="4891489"/>
            <a:ext cx="1820546" cy="1404000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A0C6E-C75B-5370-2EB1-5E61035FF4D0}"/>
              </a:ext>
            </a:extLst>
          </p:cNvPr>
          <p:cNvSpPr txBox="1"/>
          <p:nvPr/>
        </p:nvSpPr>
        <p:spPr>
          <a:xfrm>
            <a:off x="518160" y="5098489"/>
            <a:ext cx="1554480" cy="99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600" spc="-3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September 19, 2025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6EFA40-E0E8-C512-501D-C60028CBC06B}"/>
              </a:ext>
            </a:extLst>
          </p:cNvPr>
          <p:cNvGrpSpPr/>
          <p:nvPr/>
        </p:nvGrpSpPr>
        <p:grpSpPr>
          <a:xfrm>
            <a:off x="0" y="1423239"/>
            <a:ext cx="12192000" cy="1807582"/>
            <a:chOff x="0" y="1366338"/>
            <a:chExt cx="12192000" cy="1807582"/>
          </a:xfrm>
        </p:grpSpPr>
        <p:sp>
          <p:nvSpPr>
            <p:cNvPr id="10" name="Rectangle 9"/>
            <p:cNvSpPr/>
            <p:nvPr/>
          </p:nvSpPr>
          <p:spPr>
            <a:xfrm>
              <a:off x="0" y="1366338"/>
              <a:ext cx="12192000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516746" y="3018965"/>
              <a:ext cx="9144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" t="31072" r="-60" b="46296"/>
            <a:stretch/>
          </p:blipFill>
          <p:spPr>
            <a:xfrm>
              <a:off x="0" y="1511495"/>
              <a:ext cx="12191999" cy="1552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F23429-E7FA-E0AE-DF20-D3797B0BD8CF}"/>
                </a:ext>
              </a:extLst>
            </p:cNvPr>
            <p:cNvSpPr/>
            <p:nvPr/>
          </p:nvSpPr>
          <p:spPr>
            <a:xfrm>
              <a:off x="0" y="3047920"/>
              <a:ext cx="12191999" cy="126000"/>
            </a:xfrm>
            <a:prstGeom prst="rect">
              <a:avLst/>
            </a:prstGeom>
            <a:solidFill>
              <a:srgbClr val="007DBC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979369D-8139-3E19-5FA7-E00A741C3DD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502134"/>
              <a:ext cx="121919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68F784-2D18-1A8D-522D-75CFF699577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038558"/>
              <a:ext cx="1219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0782E2C-52A1-079C-5269-990D4869F466}"/>
              </a:ext>
            </a:extLst>
          </p:cNvPr>
          <p:cNvSpPr txBox="1"/>
          <p:nvPr/>
        </p:nvSpPr>
        <p:spPr>
          <a:xfrm>
            <a:off x="2613107" y="4156952"/>
            <a:ext cx="7163191" cy="2138537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Speakers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Sebastian Amigorena,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France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George Coukos,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Switzerland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Catherine Fridman,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France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Jon Kagan,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Marleen Kok,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Netherlands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Laura Mackay,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Australia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Erika Pearce,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Filipe Pereira,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Sweden</a:t>
            </a:r>
            <a:endParaRPr lang="en-GB" sz="1100" b="1" dirty="0">
              <a:solidFill>
                <a:srgbClr val="007DB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Mikael Pittet,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Switzerland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Yardena Samuels,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Israel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Andrea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Schietinger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300"/>
              </a:spcAft>
            </a:pPr>
            <a:b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Josep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Tabernero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Spain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Shannon Turley,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Karin de Visser,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Netherlands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Kai </a:t>
            </a: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Wucherpfennig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600"/>
              </a:spcAft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Zemin Zhang,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China</a:t>
            </a:r>
            <a:endParaRPr lang="en-GB" sz="1100" b="1" dirty="0">
              <a:solidFill>
                <a:srgbClr val="007DB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Organizers: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Ignacio Melero,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Universidad de Navarra, Spain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Ira Mellman,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Genentech, South San Francisco, USA</a:t>
            </a:r>
          </a:p>
          <a:p>
            <a:pPr>
              <a:lnSpc>
                <a:spcPct val="110000"/>
              </a:lnSpc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Fabiola Rivas,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Deputy editor, </a:t>
            </a:r>
            <a:r>
              <a:rPr lang="en-GB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Immunity </a:t>
            </a:r>
          </a:p>
          <a:p>
            <a:pPr>
              <a:lnSpc>
                <a:spcPct val="110000"/>
              </a:lnSpc>
            </a:pPr>
            <a:r>
              <a:rPr lang="en-GB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Montse</a:t>
            </a: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Rojo de la Vega,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Deputy editor, </a:t>
            </a:r>
            <a:r>
              <a:rPr lang="en-GB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Cancer Cell  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5C9C3E-F6B2-3E79-80C0-100D10F30BD7}"/>
              </a:ext>
            </a:extLst>
          </p:cNvPr>
          <p:cNvGrpSpPr/>
          <p:nvPr/>
        </p:nvGrpSpPr>
        <p:grpSpPr>
          <a:xfrm>
            <a:off x="10721552" y="3601439"/>
            <a:ext cx="1084413" cy="2694051"/>
            <a:chOff x="10658817" y="3442785"/>
            <a:chExt cx="1146892" cy="284927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FBDE558-A492-E51F-B62C-E05535926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2995" t="1685" r="4187" b="5371"/>
            <a:stretch/>
          </p:blipFill>
          <p:spPr>
            <a:xfrm>
              <a:off x="10660747" y="5304611"/>
              <a:ext cx="1144962" cy="98744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4E9DFCE-5183-C38D-5AF6-9F46508E5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58817" y="3442785"/>
              <a:ext cx="1089815" cy="1089815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48DAD09-38BE-D5A1-2FED-B63AB443EA35}"/>
              </a:ext>
            </a:extLst>
          </p:cNvPr>
          <p:cNvSpPr txBox="1"/>
          <p:nvPr/>
        </p:nvSpPr>
        <p:spPr>
          <a:xfrm>
            <a:off x="2613107" y="3429001"/>
            <a:ext cx="7163191" cy="621482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GB" sz="1100" b="1" dirty="0">
                <a:solidFill>
                  <a:srgbClr val="007DB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Keynote speakers:</a:t>
            </a:r>
          </a:p>
          <a:p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Ira Mellman,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</a:p>
          <a:p>
            <a:pPr>
              <a:spcAft>
                <a:spcPts val="1200"/>
              </a:spcAft>
            </a:pPr>
            <a:r>
              <a:rPr lang="en-GB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Carl June, </a:t>
            </a:r>
            <a:r>
              <a:rPr lang="en-GB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</a:t>
            </a:r>
            <a:endParaRPr lang="en-GB" sz="1100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151</Words>
  <Application>Microsoft Macintosh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 Light</vt:lpstr>
      <vt:lpstr>Helvetica Neue</vt:lpstr>
      <vt:lpstr>Helvetica Neue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Neil Coleman</cp:lastModifiedBy>
  <cp:revision>74</cp:revision>
  <dcterms:created xsi:type="dcterms:W3CDTF">2014-01-17T12:04:21Z</dcterms:created>
  <dcterms:modified xsi:type="dcterms:W3CDTF">2025-02-06T14:50:15Z</dcterms:modified>
</cp:coreProperties>
</file>