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75" d="100"/>
          <a:sy n="75" d="100"/>
        </p:scale>
        <p:origin x="91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4FC89C-51DD-B1CD-BFC2-B0682557D7F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DA0274D-0932-03A7-8FA1-FA6E2A8AA6E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D2F737F-C3E3-6E55-5449-7437B2BE1A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B3E89A-815E-4765-838C-CE414E2E8828}" type="datetimeFigureOut">
              <a:rPr lang="en-GB" smtClean="0"/>
              <a:t>20/07/2025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AB3CF8F-D12F-3253-694B-7CDAD92189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62B4D08-EE8A-4581-3B10-C6BC07D5CA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F0FC6F-C912-4A3D-B575-6D5BFAF242A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328698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D960D6-088F-986E-5119-A502E48A76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924654-8421-C720-4234-572DB0B4B86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1E76764-B66F-6349-28B3-B57B5D1CF4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B3E89A-815E-4765-838C-CE414E2E8828}" type="datetimeFigureOut">
              <a:rPr lang="en-GB" smtClean="0"/>
              <a:t>20/07/2025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1AF935E-C2B9-A075-D5E1-39A051AF83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4EC60D3-8650-56BD-E654-9189BFF350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F0FC6F-C912-4A3D-B575-6D5BFAF242A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139599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9B1B07-34D8-E49D-B232-03A6D13D96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267D512-FD72-F4D3-BF0F-0F7ACDE45CA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9D0ABBA-2035-7C3C-EFBF-219469AD48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B3E89A-815E-4765-838C-CE414E2E8828}" type="datetimeFigureOut">
              <a:rPr lang="en-GB" smtClean="0"/>
              <a:t>20/07/2025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817B499-3529-4EA8-E051-F35D2EED34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839FF45-43A3-F2E2-10E8-1E155DC370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F0FC6F-C912-4A3D-B575-6D5BFAF242A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497381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956080-AB7F-4F84-8502-514F8D832D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E7EA69-01F5-D106-2ACA-6FCE3C81498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564097C-860B-3F52-0B8C-EE1F2F28BC4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B98D189-ECB4-F46D-1AF5-3907270C1F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B3E89A-815E-4765-838C-CE414E2E8828}" type="datetimeFigureOut">
              <a:rPr lang="en-GB" smtClean="0"/>
              <a:t>20/07/2025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855FAB5-2EAE-F802-3861-E16476086C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3360F76-5D07-D50B-E6DA-D100041CDB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F0FC6F-C912-4A3D-B575-6D5BFAF242A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118591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9C5136-F542-64C9-3BC3-2C0AE713FD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F9E3462-E11E-2335-8A3F-12A22884B02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C72B9CE-0118-6C2B-780F-F824E6937FE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18BE1E2-F2E3-238A-2A68-6893B669C9A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230B779-B1CF-6D74-68A3-F51672B68E8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B787E4C-EF86-AF97-7EF9-D9FF24DB68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B3E89A-815E-4765-838C-CE414E2E8828}" type="datetimeFigureOut">
              <a:rPr lang="en-GB" smtClean="0"/>
              <a:t>20/07/2025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5580031-548F-298C-4B87-D56187A0D7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EA70B05-B7D0-7BB4-7159-F6BD74BFF9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F0FC6F-C912-4A3D-B575-6D5BFAF242A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637395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404533-8BC6-6175-62F7-B05BB0F363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34C51AC-02B1-EC01-270A-4170759DD7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B3E89A-815E-4765-838C-CE414E2E8828}" type="datetimeFigureOut">
              <a:rPr lang="en-GB" smtClean="0"/>
              <a:t>20/07/2025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8037AD7-BA36-2FBA-3805-0025E4DC9A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D66A726-B7FF-93CF-BB87-07826F6657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F0FC6F-C912-4A3D-B575-6D5BFAF242A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387994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40AB70E-40C4-4D0A-2340-E43920F732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B3E89A-815E-4765-838C-CE414E2E8828}" type="datetimeFigureOut">
              <a:rPr lang="en-GB" smtClean="0"/>
              <a:t>20/07/2025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0FD50E5-AF7C-315E-3C00-6954FD4D31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B632C32-3306-1B53-4901-F228AB67C6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F0FC6F-C912-4A3D-B575-6D5BFAF242A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019148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2D5ABC-75D9-D704-25D9-B50995106B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FA61511-9BBC-6B88-F67F-B268DF45B40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F05632F-EC51-AA42-1AEB-38D9036D25A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BAFCD5D-EC88-93D0-6599-CA12B96736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B3E89A-815E-4765-838C-CE414E2E8828}" type="datetimeFigureOut">
              <a:rPr lang="en-GB" smtClean="0"/>
              <a:t>20/07/2025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2975A95-8549-8680-C218-0361D1AAF4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09D1D31-1DC5-556B-897F-64B67DC5A1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F0FC6F-C912-4A3D-B575-6D5BFAF242A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804534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160528-93FE-A0A0-7AAD-C55244FC5B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ADE7D96-CEA1-0BF2-4DE5-CCB3986B25A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7D259C3-8261-DE9E-D1DD-FB6296E82B1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146F957-1E47-F373-468A-FE1730567E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B3E89A-815E-4765-838C-CE414E2E8828}" type="datetimeFigureOut">
              <a:rPr lang="en-GB" smtClean="0"/>
              <a:t>20/07/2025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D754E38-BA04-8BB5-C7A8-1CC9D350E2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C54DCBA-B060-99E2-F0AF-C83B4CB0E0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F0FC6F-C912-4A3D-B575-6D5BFAF242A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934469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87289D-A820-F98C-3764-4911F201F3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010A36E-934D-5D5E-E6AB-18FFB88D392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07C626C-08CF-FEEF-D4BE-3DC04290C1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B3E89A-815E-4765-838C-CE414E2E8828}" type="datetimeFigureOut">
              <a:rPr lang="en-GB" smtClean="0"/>
              <a:t>20/07/2025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D12F4C8-A99D-F736-3EDA-D099755F39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F80828B-F76F-3C1C-DCEE-89A5CDFC65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F0FC6F-C912-4A3D-B575-6D5BFAF242A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146621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03393B2-8318-E413-71FF-25CEF830194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CEC7682-67CA-23CE-BC7C-0C097E9E214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AD6F4B3-ACFD-2776-6E42-09D6EB156D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B3E89A-815E-4765-838C-CE414E2E8828}" type="datetimeFigureOut">
              <a:rPr lang="en-GB" smtClean="0"/>
              <a:t>20/07/2025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7ACF56B-85CA-2557-3BB3-201C093845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FBDBF54-1D6B-0021-FE68-EB9736BBB6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F0FC6F-C912-4A3D-B575-6D5BFAF242A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15242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DD7EEF8-2230-D713-6F23-E09979F6B7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3A5F5F0-E00D-43C2-20A8-7D148319769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81C92D4-6E40-A861-5009-5CC5E20E145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AB3E89A-815E-4765-838C-CE414E2E8828}" type="datetimeFigureOut">
              <a:rPr lang="en-GB" smtClean="0"/>
              <a:t>20/07/2025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0583051-ABAB-64F8-C860-C5FDC1C5C63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C1DF3FF-B0BE-20A4-F028-C5B31AFA14F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5F0FC6F-C912-4A3D-B575-6D5BFAF242A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011235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7B8B5F-F1C2-D394-6C1B-905B25D2FA8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1AB3DA6-9CAC-E3E4-9E17-2679FC5B3F0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5" name="Picture 4" descr="A group of people with their heads in circles&#10;&#10;AI-generated content may be incorrect.">
            <a:extLst>
              <a:ext uri="{FF2B5EF4-FFF2-40B4-BE49-F238E27FC236}">
                <a16:creationId xmlns:a16="http://schemas.microsoft.com/office/drawing/2014/main" id="{BEAA62AF-8EEF-2408-99B7-C24949826EA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353466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Office PowerPoint</Application>
  <PresentationFormat>Widescreen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Aptos</vt:lpstr>
      <vt:lpstr>Aptos Display</vt:lpstr>
      <vt:lpstr>Arial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collisterhome@gmail.com</dc:creator>
  <cp:lastModifiedBy>collisterhome@gmail.com</cp:lastModifiedBy>
  <cp:revision>1</cp:revision>
  <dcterms:created xsi:type="dcterms:W3CDTF">2025-07-20T15:05:53Z</dcterms:created>
  <dcterms:modified xsi:type="dcterms:W3CDTF">2025-07-20T15:06:58Z</dcterms:modified>
</cp:coreProperties>
</file>